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321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7" r:id="rId54"/>
    <p:sldId id="298" r:id="rId55"/>
    <p:sldId id="299" r:id="rId56"/>
    <p:sldId id="300" r:id="rId57"/>
    <p:sldId id="301" r:id="rId58"/>
    <p:sldId id="302" r:id="rId59"/>
    <p:sldId id="303" r:id="rId60"/>
    <p:sldId id="304" r:id="rId61"/>
    <p:sldId id="305" r:id="rId62"/>
    <p:sldId id="306" r:id="rId63"/>
    <p:sldId id="307" r:id="rId64"/>
    <p:sldId id="308" r:id="rId65"/>
    <p:sldId id="309" r:id="rId66"/>
    <p:sldId id="310" r:id="rId67"/>
    <p:sldId id="311" r:id="rId68"/>
    <p:sldId id="312" r:id="rId69"/>
    <p:sldId id="313" r:id="rId70"/>
    <p:sldId id="314" r:id="rId71"/>
    <p:sldId id="315" r:id="rId72"/>
    <p:sldId id="316" r:id="rId73"/>
    <p:sldId id="336" r:id="rId74"/>
    <p:sldId id="337" r:id="rId75"/>
    <p:sldId id="319" r:id="rId76"/>
    <p:sldId id="335" r:id="rId77"/>
    <p:sldId id="320" r:id="rId7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7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264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1/7/21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1/7/21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1/7/21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1/7/21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1/7/21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6466" y="0"/>
            <a:ext cx="8354522" cy="2168165"/>
          </a:xfrm>
        </p:spPr>
        <p:txBody>
          <a:bodyPr/>
          <a:lstStyle/>
          <a:p>
            <a:r>
              <a:rPr lang="en-US" dirty="0"/>
              <a:t>Regional </a:t>
            </a:r>
            <a:r>
              <a:rPr lang="en-US" dirty="0" err="1"/>
              <a:t>Stormwater</a:t>
            </a:r>
            <a:r>
              <a:rPr lang="en-US" dirty="0"/>
              <a:t> 2019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922045"/>
            <a:ext cx="8689976" cy="1371599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1018" y="2355828"/>
            <a:ext cx="4769964" cy="450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899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21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33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61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9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86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21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0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265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168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18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609600"/>
            <a:ext cx="4006998" cy="2023255"/>
          </a:xfrm>
        </p:spPr>
        <p:txBody>
          <a:bodyPr/>
          <a:lstStyle/>
          <a:p>
            <a:r>
              <a:rPr lang="en-US" dirty="0"/>
              <a:t>2935 24</a:t>
            </a:r>
            <a:r>
              <a:rPr lang="en-US" baseline="30000" dirty="0"/>
              <a:t>th</a:t>
            </a:r>
            <a:r>
              <a:rPr lang="en-US" dirty="0"/>
              <a:t>  street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27625" y="609600"/>
            <a:ext cx="6769100" cy="51816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32856"/>
            <a:ext cx="4006998" cy="1948572"/>
          </a:xfrm>
        </p:spPr>
        <p:txBody>
          <a:bodyPr/>
          <a:lstStyle/>
          <a:p>
            <a:r>
              <a:rPr lang="en-US" dirty="0"/>
              <a:t>Water from roadway Entering Private property </a:t>
            </a:r>
          </a:p>
        </p:txBody>
      </p:sp>
    </p:spTree>
    <p:extLst>
      <p:ext uri="{BB962C8B-B14F-4D97-AF65-F5344CB8AC3E}">
        <p14:creationId xmlns:p14="http://schemas.microsoft.com/office/powerpoint/2010/main" val="62210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682" y="609600"/>
            <a:ext cx="4788817" cy="2023254"/>
          </a:xfrm>
        </p:spPr>
        <p:txBody>
          <a:bodyPr/>
          <a:lstStyle/>
          <a:p>
            <a:r>
              <a:rPr lang="en-US" dirty="0"/>
              <a:t>2515 20</a:t>
            </a:r>
            <a:r>
              <a:rPr lang="en-US" baseline="30000" dirty="0"/>
              <a:t>th</a:t>
            </a:r>
            <a:r>
              <a:rPr lang="en-US" dirty="0"/>
              <a:t> street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60157" y="609601"/>
            <a:ext cx="5420004" cy="51816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84797" y="3358716"/>
            <a:ext cx="3158585" cy="3158347"/>
          </a:xfrm>
        </p:spPr>
        <p:txBody>
          <a:bodyPr/>
          <a:lstStyle/>
          <a:p>
            <a:r>
              <a:rPr lang="en-US" dirty="0"/>
              <a:t>Water from roadway entering private property</a:t>
            </a:r>
          </a:p>
        </p:txBody>
      </p:sp>
    </p:spTree>
    <p:extLst>
      <p:ext uri="{BB962C8B-B14F-4D97-AF65-F5344CB8AC3E}">
        <p14:creationId xmlns:p14="http://schemas.microsoft.com/office/powerpoint/2010/main" val="3844227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11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49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92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3518" y="0"/>
            <a:ext cx="6353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42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47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2" y="609601"/>
            <a:ext cx="4252115" cy="2023254"/>
          </a:xfrm>
        </p:spPr>
        <p:txBody>
          <a:bodyPr/>
          <a:lstStyle/>
          <a:p>
            <a:r>
              <a:rPr lang="en-US" dirty="0"/>
              <a:t>2381 17</a:t>
            </a:r>
            <a:r>
              <a:rPr lang="en-US" baseline="30000" dirty="0"/>
              <a:t>th</a:t>
            </a:r>
            <a:r>
              <a:rPr lang="en-US" dirty="0"/>
              <a:t> street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48693" y="609601"/>
            <a:ext cx="5731089" cy="51816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2" y="2687659"/>
            <a:ext cx="3856189" cy="3158347"/>
          </a:xfrm>
        </p:spPr>
        <p:txBody>
          <a:bodyPr/>
          <a:lstStyle/>
          <a:p>
            <a:r>
              <a:rPr lang="en-US" dirty="0"/>
              <a:t>Water from roadway flooding garage</a:t>
            </a:r>
          </a:p>
        </p:txBody>
      </p:sp>
    </p:spTree>
    <p:extLst>
      <p:ext uri="{BB962C8B-B14F-4D97-AF65-F5344CB8AC3E}">
        <p14:creationId xmlns:p14="http://schemas.microsoft.com/office/powerpoint/2010/main" val="1452313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4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54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33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210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90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3431983" cy="2023254"/>
          </a:xfrm>
        </p:spPr>
        <p:txBody>
          <a:bodyPr/>
          <a:lstStyle/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Street </a:t>
            </a:r>
            <a:r>
              <a:rPr lang="en-US" dirty="0" err="1"/>
              <a:t>asotin</a:t>
            </a:r>
            <a:r>
              <a:rPr lang="en-US" dirty="0"/>
              <a:t> 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79055" y="609600"/>
            <a:ext cx="6734739" cy="51816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0476" y="2632854"/>
            <a:ext cx="2626295" cy="3158347"/>
          </a:xfrm>
        </p:spPr>
        <p:txBody>
          <a:bodyPr/>
          <a:lstStyle/>
          <a:p>
            <a:r>
              <a:rPr lang="en-US" dirty="0"/>
              <a:t>Ditch line washing out</a:t>
            </a:r>
          </a:p>
        </p:txBody>
      </p:sp>
    </p:spTree>
    <p:extLst>
      <p:ext uri="{BB962C8B-B14F-4D97-AF65-F5344CB8AC3E}">
        <p14:creationId xmlns:p14="http://schemas.microsoft.com/office/powerpoint/2010/main" val="6384736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891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5674936" y="3186684"/>
            <a:ext cx="78987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03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538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582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7824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644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0140" y="0"/>
            <a:ext cx="6872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214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20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18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667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325" y="751002"/>
            <a:ext cx="4380212" cy="2023254"/>
          </a:xfrm>
        </p:spPr>
        <p:txBody>
          <a:bodyPr/>
          <a:lstStyle/>
          <a:p>
            <a:r>
              <a:rPr lang="en-US" dirty="0"/>
              <a:t>1214 2</a:t>
            </a:r>
            <a:r>
              <a:rPr lang="en-US" baseline="30000" dirty="0"/>
              <a:t>nd</a:t>
            </a:r>
            <a:r>
              <a:rPr lang="en-US" dirty="0"/>
              <a:t> street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81048" y="751002"/>
            <a:ext cx="6221822" cy="51816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2232" y="2774256"/>
            <a:ext cx="4185500" cy="3016943"/>
          </a:xfrm>
        </p:spPr>
        <p:txBody>
          <a:bodyPr/>
          <a:lstStyle/>
          <a:p>
            <a:r>
              <a:rPr lang="en-US" dirty="0"/>
              <a:t>Poor flow do to undersize line and improper repairs in the past</a:t>
            </a:r>
          </a:p>
        </p:txBody>
      </p:sp>
    </p:spTree>
    <p:extLst>
      <p:ext uri="{BB962C8B-B14F-4D97-AF65-F5344CB8AC3E}">
        <p14:creationId xmlns:p14="http://schemas.microsoft.com/office/powerpoint/2010/main" val="124425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081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127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326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266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159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237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119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61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475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46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659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924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255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594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Paving and </a:t>
            </a:r>
            <a:r>
              <a:rPr lang="en-US" dirty="0" err="1"/>
              <a:t>Berming</a:t>
            </a:r>
            <a:r>
              <a:rPr lang="en-US" dirty="0"/>
              <a:t> Various </a:t>
            </a:r>
            <a:r>
              <a:rPr lang="en-US" dirty="0" err="1"/>
              <a:t>Locatoins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7101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122549"/>
            <a:ext cx="10364451" cy="1159496"/>
          </a:xfrm>
        </p:spPr>
        <p:txBody>
          <a:bodyPr/>
          <a:lstStyle/>
          <a:p>
            <a:r>
              <a:rPr lang="en-US" dirty="0"/>
              <a:t>1250 16</a:t>
            </a:r>
            <a:r>
              <a:rPr lang="en-US" baseline="30000" dirty="0"/>
              <a:t>th</a:t>
            </a:r>
            <a:r>
              <a:rPr lang="en-US" dirty="0"/>
              <a:t> Ave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36948"/>
            <a:ext cx="9144000" cy="582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8941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94268"/>
            <a:ext cx="10364451" cy="1187778"/>
          </a:xfrm>
        </p:spPr>
        <p:txBody>
          <a:bodyPr/>
          <a:lstStyle/>
          <a:p>
            <a:r>
              <a:rPr lang="en-US" dirty="0"/>
              <a:t>1608 9</a:t>
            </a:r>
            <a:r>
              <a:rPr lang="en-US" baseline="30000" dirty="0"/>
              <a:t>th</a:t>
            </a:r>
            <a:r>
              <a:rPr lang="en-US" dirty="0"/>
              <a:t> Ave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5942" y="886120"/>
            <a:ext cx="5877416" cy="589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37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4622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838985"/>
          </a:xfrm>
        </p:spPr>
        <p:txBody>
          <a:bodyPr/>
          <a:lstStyle/>
          <a:p>
            <a:r>
              <a:rPr lang="en-US" dirty="0"/>
              <a:t>2002 Marilyn Way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565608"/>
            <a:ext cx="9144000" cy="629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10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696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540980"/>
          </a:xfrm>
        </p:spPr>
        <p:txBody>
          <a:bodyPr>
            <a:normAutofit fontScale="90000"/>
          </a:bodyPr>
          <a:lstStyle/>
          <a:p>
            <a:r>
              <a:rPr lang="en-US" dirty="0"/>
              <a:t>1520 </a:t>
            </a:r>
            <a:r>
              <a:rPr lang="en-US" dirty="0" err="1"/>
              <a:t>Heimark</a:t>
            </a:r>
            <a:r>
              <a:rPr lang="en-US" dirty="0"/>
              <a:t> Ct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669304"/>
            <a:ext cx="9144000" cy="618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36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512699"/>
          </a:xfrm>
        </p:spPr>
        <p:txBody>
          <a:bodyPr>
            <a:normAutofit fontScale="90000"/>
          </a:bodyPr>
          <a:lstStyle/>
          <a:p>
            <a:r>
              <a:rPr lang="en-US" dirty="0"/>
              <a:t>1545 5</a:t>
            </a:r>
            <a:r>
              <a:rPr lang="en-US" baseline="30000" dirty="0"/>
              <a:t>th</a:t>
            </a:r>
            <a:r>
              <a:rPr lang="en-US" dirty="0"/>
              <a:t> Street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659876"/>
            <a:ext cx="9144000" cy="619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06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113123"/>
            <a:ext cx="10364451" cy="791850"/>
          </a:xfrm>
        </p:spPr>
        <p:txBody>
          <a:bodyPr>
            <a:normAutofit/>
          </a:bodyPr>
          <a:lstStyle/>
          <a:p>
            <a:r>
              <a:rPr lang="en-US" dirty="0"/>
              <a:t>2320 12</a:t>
            </a:r>
            <a:r>
              <a:rPr lang="en-US" baseline="30000" dirty="0"/>
              <a:t>th</a:t>
            </a:r>
            <a:r>
              <a:rPr lang="en-US" dirty="0"/>
              <a:t> Ave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162" y="782426"/>
            <a:ext cx="5948313" cy="595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734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94269"/>
            <a:ext cx="10364451" cy="650449"/>
          </a:xfrm>
        </p:spPr>
        <p:txBody>
          <a:bodyPr/>
          <a:lstStyle/>
          <a:p>
            <a:r>
              <a:rPr lang="en-US" dirty="0" err="1"/>
              <a:t>Golfview</a:t>
            </a:r>
            <a:r>
              <a:rPr lang="en-US" dirty="0"/>
              <a:t> </a:t>
            </a:r>
            <a:r>
              <a:rPr lang="en-US" dirty="0" err="1"/>
              <a:t>dr</a:t>
            </a:r>
            <a:r>
              <a:rPr lang="en-US" dirty="0"/>
              <a:t> and coulter lane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480" y="914400"/>
            <a:ext cx="6089715" cy="583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907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5989"/>
            <a:ext cx="10364451" cy="782423"/>
          </a:xfrm>
        </p:spPr>
        <p:txBody>
          <a:bodyPr/>
          <a:lstStyle/>
          <a:p>
            <a:r>
              <a:rPr lang="en-US" dirty="0"/>
              <a:t>410 Riverview </a:t>
            </a:r>
            <a:r>
              <a:rPr lang="en-US" dirty="0" err="1"/>
              <a:t>dr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414021"/>
            <a:ext cx="9144000" cy="544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287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112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36" y="1"/>
            <a:ext cx="10364451" cy="1102936"/>
          </a:xfrm>
        </p:spPr>
        <p:txBody>
          <a:bodyPr/>
          <a:lstStyle/>
          <a:p>
            <a:r>
              <a:rPr lang="en-US" dirty="0"/>
              <a:t>New sweeper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99240"/>
            <a:ext cx="9144000" cy="585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2276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865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630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88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750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443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415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412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94269"/>
            <a:ext cx="10364451" cy="904972"/>
          </a:xfrm>
        </p:spPr>
        <p:txBody>
          <a:bodyPr/>
          <a:lstStyle/>
          <a:p>
            <a:r>
              <a:rPr lang="en-US" dirty="0"/>
              <a:t>2019 Sweeping tonnage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3285" y="1159497"/>
            <a:ext cx="6125430" cy="544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767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733" y="204337"/>
            <a:ext cx="8195734" cy="644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586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036947"/>
          </a:xfrm>
        </p:spPr>
        <p:txBody>
          <a:bodyPr/>
          <a:lstStyle/>
          <a:p>
            <a:r>
              <a:rPr lang="en-US" dirty="0"/>
              <a:t>2019 </a:t>
            </a:r>
            <a:r>
              <a:rPr lang="en-US" dirty="0" err="1"/>
              <a:t>Vactor</a:t>
            </a:r>
            <a:r>
              <a:rPr lang="en-US" dirty="0"/>
              <a:t> tonnage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4029" y="1168924"/>
            <a:ext cx="6249971" cy="48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5344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4606" y="329938"/>
            <a:ext cx="6201640" cy="599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324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641" y="166030"/>
            <a:ext cx="10364451" cy="1050027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1931" y="1216057"/>
            <a:ext cx="5307290" cy="527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21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36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43938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278</TotalTime>
  <Words>92</Words>
  <Application>Microsoft Macintosh PowerPoint</Application>
  <PresentationFormat>Widescreen</PresentationFormat>
  <Paragraphs>24</Paragraphs>
  <Slides>77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0" baseType="lpstr">
      <vt:lpstr>Arial</vt:lpstr>
      <vt:lpstr>Tw Cen MT</vt:lpstr>
      <vt:lpstr>Droplet</vt:lpstr>
      <vt:lpstr>Regional Stormwater 2019</vt:lpstr>
      <vt:lpstr>2935 24th  street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2515 20th street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2381 17th street</vt:lpstr>
      <vt:lpstr>PowerPoint Presentation</vt:lpstr>
      <vt:lpstr>PowerPoint Presentation</vt:lpstr>
      <vt:lpstr>PowerPoint Presentation</vt:lpstr>
      <vt:lpstr>PowerPoint Presentation</vt:lpstr>
      <vt:lpstr>4th Street asotin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1214 2nd street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Paving and Berming Various Locatoins</vt:lpstr>
      <vt:lpstr>1250 16th Ave</vt:lpstr>
      <vt:lpstr>1608 9th Ave</vt:lpstr>
      <vt:lpstr>PowerPoint Presentation</vt:lpstr>
      <vt:lpstr>2002 Marilyn Way</vt:lpstr>
      <vt:lpstr>1520 Heimark Ct</vt:lpstr>
      <vt:lpstr>1545 5th Street</vt:lpstr>
      <vt:lpstr>2320 12th Ave</vt:lpstr>
      <vt:lpstr>Golfview dr and coulter lane</vt:lpstr>
      <vt:lpstr>410 Riverview dr</vt:lpstr>
      <vt:lpstr>PowerPoint Presentation</vt:lpstr>
      <vt:lpstr>New sweeper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2019 Sweeping tonnage</vt:lpstr>
      <vt:lpstr>PowerPoint Presentation</vt:lpstr>
      <vt:lpstr>2019 Vactor tonnage</vt:lpstr>
      <vt:lpstr>PowerPoint Presentation</vt:lpstr>
      <vt:lpstr>Thank you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Regional Stormwater 2019</dc:title>
  <dc:creator>Chad Koppel</dc:creator>
  <cp:lastModifiedBy>Matthew Davis</cp:lastModifiedBy>
  <cp:revision>28</cp:revision>
  <dcterms:created xsi:type="dcterms:W3CDTF">2019-11-19T23:30:33Z</dcterms:created>
  <dcterms:modified xsi:type="dcterms:W3CDTF">2021-01-07T20:11:46Z</dcterms:modified>
</cp:coreProperties>
</file>